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3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0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7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3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7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1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3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2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9A45-8FDE-40D9-BDE8-A87A6382EC97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C6BC-C950-4CC1-AAA9-3B17A35B9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6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0"/>
            <a:ext cx="914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9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7" y="0"/>
            <a:ext cx="9166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8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0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" y="0"/>
            <a:ext cx="913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6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1"/>
            <a:ext cx="9149489" cy="68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6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Шестерина Елена</dc:creator>
  <cp:lastModifiedBy>Шестерина Елена</cp:lastModifiedBy>
  <cp:revision>1</cp:revision>
  <dcterms:created xsi:type="dcterms:W3CDTF">2014-09-19T03:35:08Z</dcterms:created>
  <dcterms:modified xsi:type="dcterms:W3CDTF">2014-09-19T03:39:43Z</dcterms:modified>
</cp:coreProperties>
</file>