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7" r:id="rId10"/>
  </p:sldIdLst>
  <p:sldSz cx="12192000" cy="6858000"/>
  <p:notesSz cx="6858000" cy="9144000"/>
  <p:custDataLst>
    <p:tags r:id="rId1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D5D22-DDF8-4F12-BCD5-7978CF9ED19D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0FF1B8D-6017-4BFF-9E1C-C1DDE253BA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6379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D5D22-DDF8-4F12-BCD5-7978CF9ED19D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F1B8D-6017-4BFF-9E1C-C1DDE253BA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6628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D5D22-DDF8-4F12-BCD5-7978CF9ED19D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0FF1B8D-6017-4BFF-9E1C-C1DDE253BA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3710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D5D22-DDF8-4F12-BCD5-7978CF9ED19D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0FF1B8D-6017-4BFF-9E1C-C1DDE253BA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8943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D5D22-DDF8-4F12-BCD5-7978CF9ED19D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0FF1B8D-6017-4BFF-9E1C-C1DDE253BA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7599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D5D22-DDF8-4F12-BCD5-7978CF9ED19D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F1B8D-6017-4BFF-9E1C-C1DDE253BA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4793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D5D22-DDF8-4F12-BCD5-7978CF9ED19D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F1B8D-6017-4BFF-9E1C-C1DDE253BA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59543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D5D22-DDF8-4F12-BCD5-7978CF9ED19D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F1B8D-6017-4BFF-9E1C-C1DDE253BA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0497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D5D22-DDF8-4F12-BCD5-7978CF9ED19D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0FF1B8D-6017-4BFF-9E1C-C1DDE253BA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66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D5D22-DDF8-4F12-BCD5-7978CF9ED19D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0FF1B8D-6017-4BFF-9E1C-C1DDE253BA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578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D5D22-DDF8-4F12-BCD5-7978CF9ED19D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0FF1B8D-6017-4BFF-9E1C-C1DDE253BA31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09636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D5D22-DDF8-4F12-BCD5-7978CF9ED19D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0FF1B8D-6017-4BFF-9E1C-C1DDE253BA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5267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D5D22-DDF8-4F12-BCD5-7978CF9ED19D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0FF1B8D-6017-4BFF-9E1C-C1DDE253BA31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23362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D5D22-DDF8-4F12-BCD5-7978CF9ED19D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0FF1B8D-6017-4BFF-9E1C-C1DDE253BA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95527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D5D22-DDF8-4F12-BCD5-7978CF9ED19D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F1B8D-6017-4BFF-9E1C-C1DDE253BA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64040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D5D22-DDF8-4F12-BCD5-7978CF9ED19D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F1B8D-6017-4BFF-9E1C-C1DDE253BA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3800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BD5D22-DDF8-4F12-BCD5-7978CF9ED19D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0FF1B8D-6017-4BFF-9E1C-C1DDE253BA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8742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78305" y="471149"/>
            <a:ext cx="10852484" cy="40886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Тема: 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Поведения потребителя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3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2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План: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Потребительские предпочтения.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Кривые безразличия и их свойства.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3200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Эффективность </a:t>
            </a:r>
            <a:r>
              <a:rPr lang="ru-RU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производства и проблема выбора в экономике.</a:t>
            </a:r>
            <a:endParaRPr lang="ru-RU" sz="3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2436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053" y="216570"/>
            <a:ext cx="10816390" cy="5137484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300789" y="5623856"/>
            <a:ext cx="11405937" cy="7287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000" i="1" u="sng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Кривая общей полезности означает, что любому бесконечно малому увеличению количества блага </a:t>
            </a:r>
            <a:r>
              <a:rPr lang="en-US" sz="2000" i="1" u="sng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</a:t>
            </a:r>
            <a:r>
              <a:rPr lang="ru-RU" sz="2000" i="1" u="sng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соответствует прирост общей полезности </a:t>
            </a:r>
            <a:r>
              <a:rPr lang="en-US" sz="2000" i="1" u="sng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TU</a:t>
            </a:r>
            <a:r>
              <a:rPr lang="ru-RU" sz="2000" i="1" u="sng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RU" sz="2000" i="1" u="sng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5896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074" y="288758"/>
            <a:ext cx="11417967" cy="6100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936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769" y="553454"/>
            <a:ext cx="11081084" cy="5859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8915" y="248887"/>
            <a:ext cx="11562347" cy="634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Бюджетная линия (линия бюджетного ограничения) </a:t>
            </a:r>
            <a:r>
              <a:rPr lang="ru-RU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– это пря­мая, точки которой показывают наборы благ, при покупке которых выделенный доход тратится полностью.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Например, если продукт А (апельсин) стоит 15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руб.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а продукт В (яблоко) стоит 10 руб., то при доходе в 120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руб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потребитель мог бы приобрести эти товары в разных комбинациях.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642" y="1997242"/>
            <a:ext cx="11141241" cy="4391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18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2664" y="426213"/>
            <a:ext cx="11586410" cy="60199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Кривая безразличия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это кривая, показывающая различные комбинации двух продуктов, имеющих одинаковое </a:t>
            </a:r>
            <a:r>
              <a:rPr lang="ru-RU" sz="2400" u="sng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потребительское значение, или полезность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для потребителя.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2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2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2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2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2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263" y="1720516"/>
            <a:ext cx="11117179" cy="4725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814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5326" y="375502"/>
            <a:ext cx="1138187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Карта безразличия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это совокупность кривых безразличия.</a:t>
            </a:r>
          </a:p>
          <a:p>
            <a:pPr algn="ctr"/>
            <a:r>
              <a:rPr lang="ru-RU" sz="28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Чем дальше от начала координат находится кривая, тем  большую пользу она обеспечивает потребителю.</a:t>
            </a:r>
            <a:endParaRPr lang="ru-RU" sz="2800" i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sz="28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sz="28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sz="28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sz="28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6" y="1804737"/>
            <a:ext cx="11213431" cy="4680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923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169" y="372979"/>
            <a:ext cx="11369842" cy="6148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630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www.aup.ru/books/m245/img/image003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558" y="1138790"/>
            <a:ext cx="10539663" cy="571920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625642" y="430904"/>
            <a:ext cx="1088857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Система факторов, формирующих потребительское поведение</a:t>
            </a:r>
            <a:endParaRPr lang="ru-RU" sz="2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0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 (по К. Семенову)</a:t>
            </a:r>
            <a:endParaRPr lang="ru-RU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751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dffb836125da5e6c0cea6ebb9924214d9cbf821"/>
</p:tagLst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258</TotalTime>
  <Words>158</Words>
  <Application>Microsoft Office PowerPoint</Application>
  <PresentationFormat>Широкоэкранный</PresentationFormat>
  <Paragraphs>46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Century Gothic</vt:lpstr>
      <vt:lpstr>Times New Roman</vt:lpstr>
      <vt:lpstr>Wingdings 3</vt:lpstr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Учетная запись Майкрософт</dc:creator>
  <cp:lastModifiedBy>Кузубов Алексей</cp:lastModifiedBy>
  <cp:revision>11</cp:revision>
  <dcterms:created xsi:type="dcterms:W3CDTF">2015-10-12T23:19:09Z</dcterms:created>
  <dcterms:modified xsi:type="dcterms:W3CDTF">2018-05-24T05:50:46Z</dcterms:modified>
</cp:coreProperties>
</file>