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60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8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40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442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29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3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391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89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52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7286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35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2278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224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65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53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70F6E-D831-46FB-84C2-1D37A8B54C5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0205169-87BA-4C81-9C2B-BE4BF2F00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5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7357" y="801379"/>
            <a:ext cx="10828421" cy="4147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600" b="1" cap="all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Совокупный спрос и совокупное предложение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600" b="1" kern="0" cap="all" dirty="0" smtClean="0">
                <a:effectLst/>
                <a:latin typeface="Times New Roman" panose="02020603050405020304" pitchFamily="18" charset="0"/>
              </a:rPr>
              <a:t>План</a:t>
            </a:r>
            <a:endParaRPr lang="ru-RU" sz="3600" b="1" kern="0" dirty="0" smtClean="0">
              <a:effectLst/>
              <a:latin typeface="Times New Roman" panose="02020603050405020304" pitchFamily="18" charset="0"/>
            </a:endParaRPr>
          </a:p>
          <a:p>
            <a:pPr marL="488950" indent="-209550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Совокупный спрос. Кривая </a:t>
            </a:r>
            <a:r>
              <a:rPr lang="en-US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88950" indent="-209550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Совокупное предложение. Кривая </a:t>
            </a:r>
            <a:r>
              <a:rPr lang="en-US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05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32" y="878305"/>
            <a:ext cx="9541042" cy="487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1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695" y="1010653"/>
            <a:ext cx="9276347" cy="482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9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011" y="372980"/>
            <a:ext cx="9601200" cy="573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9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7" y="685800"/>
            <a:ext cx="10852485" cy="563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968" y="625642"/>
            <a:ext cx="7267073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6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6ad1089a4cf99aa58355b118691cc9f2e534a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20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Кузубов</dc:creator>
  <cp:lastModifiedBy>Кузубов Алексей</cp:lastModifiedBy>
  <cp:revision>3</cp:revision>
  <dcterms:created xsi:type="dcterms:W3CDTF">2016-11-23T06:58:30Z</dcterms:created>
  <dcterms:modified xsi:type="dcterms:W3CDTF">2018-05-24T06:35:20Z</dcterms:modified>
</cp:coreProperties>
</file>