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7" r:id="rId3"/>
    <p:sldId id="256" r:id="rId4"/>
    <p:sldId id="257" r:id="rId5"/>
    <p:sldId id="269" r:id="rId6"/>
    <p:sldId id="270" r:id="rId7"/>
    <p:sldId id="271" r:id="rId8"/>
    <p:sldId id="258" r:id="rId9"/>
    <p:sldId id="259" r:id="rId10"/>
    <p:sldId id="272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822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668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47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365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04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82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89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2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84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649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53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1822EF4-4485-42A6-8E7F-6AC0C4A20F1C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F857EE-D534-451B-A2AF-77FDD59CFBE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622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14.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Флористическое районирование суши . Амазонская область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8815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Автор презентации – Якименко Людмила Владимировна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Д-р биол. наук, профессор кафедры туризма и экологии ВГУЭС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55937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Амазонская область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Презентацию подготовила студентка группы БЭК 13-01</a:t>
            </a:r>
          </a:p>
          <a:p>
            <a:r>
              <a:rPr lang="ru-RU" dirty="0" smtClean="0"/>
              <a:t>Анненкова Анна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3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Неотропическое царство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79" y="2303772"/>
            <a:ext cx="6684606" cy="425173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379596" y="2084832"/>
            <a:ext cx="46106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Неотропическое царство занимает самую южную тропическую часть п-ова Флорида, низменности и побережья Мексики, всю центральную Америку с Антильскими островами, большую часть Южной Америки, за исключением южных ее частей, относящихся к Голантарктическому царству, и ряд других островов, примыкающих к американскому континенту.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4328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9292" y="1049311"/>
            <a:ext cx="98785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Неотропическая флора имеет общее происхождение с палеотропической, и можно предполагать, по крайней мере в отношении цветковых растений, что исходное ядро уходит своими корнями в Палеотропическое царство. </a:t>
            </a:r>
          </a:p>
          <a:p>
            <a:r>
              <a:rPr lang="ru-RU" sz="2800" dirty="0" smtClean="0"/>
              <a:t>В </a:t>
            </a:r>
            <a:r>
              <a:rPr lang="ru-RU" sz="2800" dirty="0"/>
              <a:t>эту обширную область входят низменности бассейна Амазонки, побережье Восточной Венесуэлы вместе с прилегающими островами, о. Тринидад и о. Тобаго, большая часть Гайаны, весь Суринам, вся Гвиана, часть северо-восточного побережья Бразилии до бухты Сан-</a:t>
            </a:r>
            <a:r>
              <a:rPr lang="ru-RU" sz="2800" dirty="0" err="1"/>
              <a:t>Маркус</a:t>
            </a:r>
            <a:r>
              <a:rPr lang="ru-RU" sz="2800" dirty="0"/>
              <a:t> на юго-востоке. </a:t>
            </a:r>
          </a:p>
        </p:txBody>
      </p:sp>
    </p:spTree>
    <p:extLst>
      <p:ext uri="{BB962C8B-B14F-4D97-AF65-F5344CB8AC3E}">
        <p14:creationId xmlns:p14="http://schemas.microsoft.com/office/powerpoint/2010/main" val="2147480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3652" y="1663908"/>
            <a:ext cx="70903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Богатейшая флора Амазонской области содержит лишь одно эндемичное семейство </a:t>
            </a:r>
            <a:r>
              <a:rPr lang="ru-RU" sz="2800" dirty="0" err="1"/>
              <a:t>Dialypetalanthaceae</a:t>
            </a:r>
            <a:r>
              <a:rPr lang="ru-RU" sz="2800" dirty="0"/>
              <a:t>(Мареновые), но в ней по меньшей мере 500 эндемичных родов и не менее 3000 эндемичных видов. </a:t>
            </a:r>
          </a:p>
        </p:txBody>
      </p:sp>
    </p:spTree>
    <p:extLst>
      <p:ext uri="{BB962C8B-B14F-4D97-AF65-F5344CB8AC3E}">
        <p14:creationId xmlns:p14="http://schemas.microsoft.com/office/powerpoint/2010/main" val="3608907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4321" y="1289154"/>
            <a:ext cx="981855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Наиболее характерной чертой растительности Амазонской области является роскошный тропический дождевой лес, названный А. Гумбольдтом «</a:t>
            </a:r>
            <a:r>
              <a:rPr lang="ru-RU" sz="2800" dirty="0" err="1"/>
              <a:t>Гилеей</a:t>
            </a:r>
            <a:r>
              <a:rPr lang="ru-RU" sz="2800" dirty="0"/>
              <a:t>». Нигде в мире тропические дождевые леса не занимают столь большой площади и не отличаются таким богатством растительных форм, как в бассейне Амазонки. Из наиболее известных полезных растений этой области, широко культивируемых в тропических странах, нужно указать каучуконосное дерево гевею (</a:t>
            </a:r>
            <a:r>
              <a:rPr lang="ru-RU" sz="2800" dirty="0" err="1"/>
              <a:t>Hevea</a:t>
            </a:r>
            <a:r>
              <a:rPr lang="ru-RU" sz="2800" dirty="0"/>
              <a:t> </a:t>
            </a:r>
            <a:r>
              <a:rPr lang="ru-RU" sz="2800" dirty="0" err="1"/>
              <a:t>brasiliensis</a:t>
            </a:r>
            <a:r>
              <a:rPr lang="ru-RU" sz="2800" dirty="0"/>
              <a:t>) и 6 слайд шоколадное дерево (</a:t>
            </a:r>
            <a:r>
              <a:rPr lang="ru-RU" sz="2800" dirty="0" err="1"/>
              <a:t>Theobroma</a:t>
            </a:r>
            <a:r>
              <a:rPr lang="ru-RU" sz="2800" dirty="0"/>
              <a:t> </a:t>
            </a:r>
            <a:r>
              <a:rPr lang="ru-RU" sz="2800" dirty="0" err="1"/>
              <a:t>cacao</a:t>
            </a:r>
            <a:r>
              <a:rPr lang="ru-RU" sz="28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36376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Амазонская область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39" y="2084832"/>
            <a:ext cx="5017394" cy="456582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52563" y="2551837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В эту обширную область входят низменности бассейна Амазонки, побережье Восточной Венесуэлы вместе с прилегающими островами, о. Тринидад и о. Тобаго, большая часть Гайаны, весь Суринам, вся Гвиана, часть северо-восточного побережья Бразилии до бухты Сан-</a:t>
            </a:r>
            <a:r>
              <a:rPr lang="ru-RU" sz="2400" dirty="0" err="1" smtClean="0"/>
              <a:t>Маркус</a:t>
            </a:r>
            <a:r>
              <a:rPr lang="ru-RU" sz="2400" dirty="0" smtClean="0"/>
              <a:t> на юго-востоке.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51794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Примеры растений семейства Мареновые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131" y="2273121"/>
            <a:ext cx="4294568" cy="32209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45834" y="5494047"/>
            <a:ext cx="34471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Кофейное</a:t>
            </a:r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дерево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218" y="2936986"/>
            <a:ext cx="4154779" cy="31160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10639" y="5884536"/>
            <a:ext cx="42619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Гардения</a:t>
            </a:r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жасминовая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2597" y="1829113"/>
            <a:ext cx="4074755" cy="306757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435083" y="4724808"/>
            <a:ext cx="3618453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Марена</a:t>
            </a:r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красильная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0851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03948" y="1049311"/>
            <a:ext cx="75400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Большое число озёр и многоводная хорошо развитая речная сеть служит причиной широкого распространения водных растений. Среди них — эндемик королевская </a:t>
            </a:r>
            <a:r>
              <a:rPr lang="ru-RU" sz="2800" dirty="0" err="1"/>
              <a:t>регия</a:t>
            </a:r>
            <a:r>
              <a:rPr lang="ru-RU" sz="2800" dirty="0"/>
              <a:t> (</a:t>
            </a:r>
            <a:r>
              <a:rPr lang="ru-RU" sz="2800" dirty="0" err="1"/>
              <a:t>Victoria</a:t>
            </a:r>
            <a:r>
              <a:rPr lang="ru-RU" sz="2800" dirty="0"/>
              <a:t> </a:t>
            </a:r>
            <a:r>
              <a:rPr lang="ru-RU" sz="2800" dirty="0" err="1"/>
              <a:t>regia</a:t>
            </a:r>
            <a:r>
              <a:rPr lang="ru-RU" sz="2800" dirty="0"/>
              <a:t>, виктория амазонская), гигантское растение с листьями до 1,5 м.</a:t>
            </a:r>
          </a:p>
          <a:p>
            <a:r>
              <a:rPr lang="ru-RU" sz="2800" dirty="0" smtClean="0"/>
              <a:t>Характерны </a:t>
            </a:r>
            <a:r>
              <a:rPr lang="ru-RU" sz="2800" dirty="0"/>
              <a:t>для </a:t>
            </a:r>
            <a:r>
              <a:rPr lang="ru-RU" sz="2800" dirty="0" err="1"/>
              <a:t>гилеи</a:t>
            </a:r>
            <a:r>
              <a:rPr lang="ru-RU" sz="2800" dirty="0"/>
              <a:t>  </a:t>
            </a:r>
            <a:r>
              <a:rPr lang="ru-RU" sz="2800" dirty="0" err="1"/>
              <a:t>бертолеция</a:t>
            </a:r>
            <a:r>
              <a:rPr lang="ru-RU" sz="2800" dirty="0"/>
              <a:t> (дерево до 45 м высотой), дынное дерево (папайя), бобовые(</a:t>
            </a:r>
            <a:r>
              <a:rPr lang="ru-RU" sz="2800" dirty="0" err="1"/>
              <a:t>горох,чечевица</a:t>
            </a:r>
            <a:r>
              <a:rPr lang="ru-RU" sz="2800" dirty="0"/>
              <a:t>), лавровые (лавр благородный, камфорное дерево, авокадо, корица).</a:t>
            </a:r>
          </a:p>
        </p:txBody>
      </p:sp>
    </p:spTree>
    <p:extLst>
      <p:ext uri="{BB962C8B-B14F-4D97-AF65-F5344CB8AC3E}">
        <p14:creationId xmlns:p14="http://schemas.microsoft.com/office/powerpoint/2010/main" val="3590354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541100" cy="1110234"/>
          </a:xfrm>
        </p:spPr>
        <p:txBody>
          <a:bodyPr/>
          <a:lstStyle/>
          <a:p>
            <a:r>
              <a:rPr lang="ru-RU" dirty="0" smtClean="0"/>
              <a:t>Каучуконосное дерево Гевея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72" y="2120453"/>
            <a:ext cx="5702690" cy="41515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590" y="1951618"/>
            <a:ext cx="476250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77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425190" cy="1499616"/>
          </a:xfrm>
        </p:spPr>
        <p:txBody>
          <a:bodyPr/>
          <a:lstStyle/>
          <a:p>
            <a:r>
              <a:rPr lang="ru-RU" dirty="0" smtClean="0"/>
              <a:t>Шоколадное дерево или Какао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7932" y="2084832"/>
            <a:ext cx="3361386" cy="44818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99" y="1806799"/>
            <a:ext cx="3952438" cy="34220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764" y="2898448"/>
            <a:ext cx="4278581" cy="285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34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Королевская </a:t>
            </a:r>
            <a:r>
              <a:rPr lang="ru-RU" dirty="0" err="1" smtClean="0"/>
              <a:t>регия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42" y="2084832"/>
            <a:ext cx="5715000" cy="3800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114" y="1565857"/>
            <a:ext cx="5183478" cy="518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58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Бертолеция</a:t>
            </a:r>
            <a:r>
              <a:rPr lang="ru-RU" dirty="0" smtClean="0"/>
              <a:t> или бразильский орех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345" y="1814646"/>
            <a:ext cx="3348776" cy="44599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889" y="2329254"/>
            <a:ext cx="3169006" cy="35306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3632" y="2921288"/>
            <a:ext cx="3543906" cy="354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40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Дынное дерево или папайя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05" y="2084832"/>
            <a:ext cx="3463510" cy="43016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6395" y="2343954"/>
            <a:ext cx="4289201" cy="42892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2536" y="3670479"/>
            <a:ext cx="3798817" cy="28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254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Бобовые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09" y="1944709"/>
            <a:ext cx="4829577" cy="36221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29923" y="5311290"/>
            <a:ext cx="30242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Горох</a:t>
            </a:r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посевной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783" y="611209"/>
            <a:ext cx="3215157" cy="394843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747421" y="4250554"/>
            <a:ext cx="4050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Чечевица</a:t>
            </a:r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культурная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216" y="698485"/>
            <a:ext cx="3775740" cy="365519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127337" y="4018629"/>
            <a:ext cx="309349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Арахис</a:t>
            </a:r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или</a:t>
            </a:r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земляной</a:t>
            </a:r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орех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0064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Лавровые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083" y="753548"/>
            <a:ext cx="4272519" cy="320026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77596" y="4122145"/>
            <a:ext cx="35686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Лавр благородный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72" y="1859119"/>
            <a:ext cx="2935125" cy="39135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24128" y="5916597"/>
            <a:ext cx="15125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Корица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411" y="1658170"/>
            <a:ext cx="3060857" cy="459128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64247" y="6208984"/>
            <a:ext cx="366677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Камфорное дерево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28457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Override1.xml><?xml version="1.0" encoding="utf-8"?>
<a:themeOverride xmlns:a="http://schemas.openxmlformats.org/drawingml/2006/main">
  <a:clrScheme name="Интеграл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419</Words>
  <Application>Microsoft Office PowerPoint</Application>
  <PresentationFormat>Произвольный</PresentationFormat>
  <Paragraphs>34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Интеграл</vt:lpstr>
      <vt:lpstr>Тема 14. </vt:lpstr>
      <vt:lpstr>Автор презентации – Якименко Людмила Владимировна </vt:lpstr>
      <vt:lpstr>Амазонская область</vt:lpstr>
      <vt:lpstr>Неотропическое царство</vt:lpstr>
      <vt:lpstr>Презентация PowerPoint</vt:lpstr>
      <vt:lpstr>Презентация PowerPoint</vt:lpstr>
      <vt:lpstr>Презентация PowerPoint</vt:lpstr>
      <vt:lpstr>Амазонская область</vt:lpstr>
      <vt:lpstr>Примеры растений семейства Мареновые</vt:lpstr>
      <vt:lpstr>Презентация PowerPoint</vt:lpstr>
      <vt:lpstr>Каучуконосное дерево Гевея</vt:lpstr>
      <vt:lpstr>Шоколадное дерево или Какао</vt:lpstr>
      <vt:lpstr>Королевская регия</vt:lpstr>
      <vt:lpstr>Бертолеция или бразильский орех</vt:lpstr>
      <vt:lpstr>Дынное дерево или папайя</vt:lpstr>
      <vt:lpstr>Бобовые</vt:lpstr>
      <vt:lpstr>Лавровые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Амазонская область</dc:title>
  <dc:creator>Учетная запись Майкрософт</dc:creator>
  <cp:lastModifiedBy>Якименко Людмила</cp:lastModifiedBy>
  <cp:revision>8</cp:revision>
  <dcterms:created xsi:type="dcterms:W3CDTF">2016-04-12T13:59:48Z</dcterms:created>
  <dcterms:modified xsi:type="dcterms:W3CDTF">2018-04-24T07:50:12Z</dcterms:modified>
</cp:coreProperties>
</file>