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454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298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35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740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49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08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4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305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10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584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0007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547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868859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9787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040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058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71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82600" y="442436"/>
            <a:ext cx="112649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/>
              <a:t>Тема 4. Рынок и механизм его функционирования</a:t>
            </a:r>
          </a:p>
          <a:p>
            <a:pPr algn="ctr"/>
            <a:r>
              <a:rPr lang="ru-RU" sz="4000" dirty="0"/>
              <a:t>План:</a:t>
            </a:r>
          </a:p>
          <a:p>
            <a:pPr>
              <a:lnSpc>
                <a:spcPct val="150000"/>
              </a:lnSpc>
            </a:pPr>
            <a:r>
              <a:rPr lang="ru-RU" sz="4000" dirty="0"/>
              <a:t>1.	Рынок и условия его функционирования.</a:t>
            </a:r>
          </a:p>
          <a:p>
            <a:pPr>
              <a:lnSpc>
                <a:spcPct val="150000"/>
              </a:lnSpc>
            </a:pPr>
            <a:r>
              <a:rPr lang="ru-RU" sz="4000" dirty="0"/>
              <a:t>2.	Структура и инфраструктура рынка</a:t>
            </a:r>
          </a:p>
          <a:p>
            <a:pPr>
              <a:lnSpc>
                <a:spcPct val="150000"/>
              </a:lnSpc>
            </a:pPr>
            <a:r>
              <a:rPr lang="ru-RU" sz="4000" dirty="0"/>
              <a:t>3.	Спрос и предложение. Эластичность.</a:t>
            </a:r>
          </a:p>
        </p:txBody>
      </p:sp>
    </p:spTree>
    <p:extLst>
      <p:ext uri="{BB962C8B-B14F-4D97-AF65-F5344CB8AC3E}">
        <p14:creationId xmlns:p14="http://schemas.microsoft.com/office/powerpoint/2010/main" val="101076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901" y="165100"/>
            <a:ext cx="11849099" cy="6527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Рынок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это система экономических отношений, возникающая на основе устойчивого взаимодействия товарного и денежного обращения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40100" y="1612900"/>
            <a:ext cx="5308600" cy="673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свободного рынка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1601" y="2489200"/>
            <a:ext cx="3873499" cy="4102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Экономические условия: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свободный выбор форм собственности;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свободное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ценообразование; конкуренция;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свободный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видов деятельности; определение   налоговой,   финансовой   и   кредитной политик, стимулирующих развитие производства.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75100" y="2489200"/>
            <a:ext cx="4318000" cy="4102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Правовые условия: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-государственное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регулирование (поддержка, защита интересов предпринимателей, санкции - для тех, кто нарушает законы);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права на участие людей в управлении производством, а также участие в митингах, забастовках и др.; обеспечение прав человека.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293100" y="2489200"/>
            <a:ext cx="3771900" cy="4102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Социальные  условия: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 оплаты  труда  в  соответствии  с  трудовым вкладом;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социальной помощи детям, молодежи;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социального обеспечения пенсионеров,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 труда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инвалидов, престарелых</a:t>
            </a:r>
          </a:p>
        </p:txBody>
      </p:sp>
    </p:spTree>
    <p:extLst>
      <p:ext uri="{BB962C8B-B14F-4D97-AF65-F5344CB8AC3E}">
        <p14:creationId xmlns:p14="http://schemas.microsoft.com/office/powerpoint/2010/main" val="148905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9400" y="507643"/>
            <a:ext cx="113157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Рынок выполняет следующие функции: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Регулирующую — регулирует производство товаров и услуг.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Контролирующую — определяет   общественную   значимость произведенного   продукта   и   затраченного   на   его   изготовление труда.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Распределительную — устанавливает необходимые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воспроизводственные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пропорции, обеспечивает сбалансированность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Стимулирующую — побуждает снижать индивидуальные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труда,  повышать  производительность  труда,  использовать новую технику.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Информационную — информирует о состоянии дел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123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4200" y="490025"/>
            <a:ext cx="11214099" cy="645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2.Структура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инфраструктура рынка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400" y="1135138"/>
            <a:ext cx="1130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видам производственных ресурсов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Рынок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производства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Рынок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рабочей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силы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Рынок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капитала и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Рынок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потребительских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товаров</a:t>
            </a:r>
          </a:p>
          <a:p>
            <a:pPr marL="514350" indent="-514350">
              <a:spcAft>
                <a:spcPts val="0"/>
              </a:spcAft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Рынок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информационных материалов и информационных услуг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800" b="1" i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Инфраструктура </a:t>
            </a:r>
            <a:r>
              <a:rPr lang="ru-RU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рынка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 система составляющих рын­ка, обеспечивающих функционирование экономики страны в целом (банки, биржи, аудиторские конторы, страховые компании, предприятия оптовой и розничной торговли, аукционы). Это позволяет рынку оперативно справляться с возникающими диспропорциями и дефицитами в экономике, а значит, поддерживать в ней необходимое равновесие.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36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8300" y="488434"/>
            <a:ext cx="11823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Спрос и предложение. Эластичность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6700" y="1228636"/>
            <a:ext cx="11531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спроса: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ниже цена данного товара, тем большее его количество покупатели хотят приобрести в течение данного времени и при прочих неизменных условиях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факторы влияющие на спрос: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товара;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количество товаров-заменителей;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количество дополняющих товаров;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их распределение между разными категориями потребителей;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привычки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вкусы потребителей;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природно-климатические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0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способ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2159000"/>
            <a:ext cx="11658599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2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способ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1384300"/>
            <a:ext cx="10210800" cy="44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2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635000"/>
            <a:ext cx="93726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1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2900" y="593636"/>
            <a:ext cx="114173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предложения: чем выше цена данного товара, тем большее его количество производители хотят продать в течение данного времени и при прочих неизменных условиях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факторы предложения: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товара;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товаров, являющихся «конкурентными» данному товару в производстве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товаров, дополняющих данный товар в производстве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производителей;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и дотации;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производителей;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производителей;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производителей.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3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028700"/>
            <a:ext cx="11061700" cy="474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5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647700"/>
            <a:ext cx="10083800" cy="488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67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0" y="520700"/>
            <a:ext cx="9779000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7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500" y="540435"/>
            <a:ext cx="11049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Рыночное равновесие в результате взаимодействия спроса и предложения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0" y="1727200"/>
            <a:ext cx="8737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6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edfcf24a56ab2ed1beca796355b8b1ba18a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153</TotalTime>
  <Words>463</Words>
  <Application>Microsoft Office PowerPoint</Application>
  <PresentationFormat>Широкоэкранный</PresentationFormat>
  <Paragraphs>57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 способ</vt:lpstr>
      <vt:lpstr>2 способ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Кузубов Алексей</cp:lastModifiedBy>
  <cp:revision>13</cp:revision>
  <dcterms:created xsi:type="dcterms:W3CDTF">2017-10-19T11:06:00Z</dcterms:created>
  <dcterms:modified xsi:type="dcterms:W3CDTF">2018-05-24T05:48:26Z</dcterms:modified>
</cp:coreProperties>
</file>